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0"/>
  </p:notesMasterIdLst>
  <p:handoutMasterIdLst>
    <p:handoutMasterId r:id="rId101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715" r:id="rId57"/>
    <p:sldId id="662" r:id="rId58"/>
    <p:sldId id="663" r:id="rId59"/>
    <p:sldId id="664" r:id="rId60"/>
    <p:sldId id="665" r:id="rId61"/>
    <p:sldId id="670" r:id="rId62"/>
    <p:sldId id="671" r:id="rId63"/>
    <p:sldId id="672" r:id="rId64"/>
    <p:sldId id="673" r:id="rId65"/>
    <p:sldId id="674" r:id="rId66"/>
    <p:sldId id="681" r:id="rId67"/>
    <p:sldId id="680" r:id="rId68"/>
    <p:sldId id="722" r:id="rId69"/>
    <p:sldId id="683" r:id="rId70"/>
    <p:sldId id="675" r:id="rId71"/>
    <p:sldId id="676" r:id="rId72"/>
    <p:sldId id="677" r:id="rId73"/>
    <p:sldId id="678" r:id="rId74"/>
    <p:sldId id="679" r:id="rId75"/>
    <p:sldId id="684" r:id="rId76"/>
    <p:sldId id="685" r:id="rId77"/>
    <p:sldId id="686" r:id="rId78"/>
    <p:sldId id="691" r:id="rId79"/>
    <p:sldId id="688" r:id="rId80"/>
    <p:sldId id="689" r:id="rId81"/>
    <p:sldId id="682" r:id="rId82"/>
    <p:sldId id="690" r:id="rId83"/>
    <p:sldId id="692" r:id="rId84"/>
    <p:sldId id="693" r:id="rId85"/>
    <p:sldId id="694" r:id="rId86"/>
    <p:sldId id="696" r:id="rId87"/>
    <p:sldId id="695" r:id="rId88"/>
    <p:sldId id="697" r:id="rId89"/>
    <p:sldId id="698" r:id="rId90"/>
    <p:sldId id="699" r:id="rId91"/>
    <p:sldId id="700" r:id="rId92"/>
    <p:sldId id="701" r:id="rId93"/>
    <p:sldId id="702" r:id="rId94"/>
    <p:sldId id="703" r:id="rId95"/>
    <p:sldId id="616" r:id="rId96"/>
    <p:sldId id="716" r:id="rId97"/>
    <p:sldId id="717" r:id="rId98"/>
    <p:sldId id="719" r:id="rId99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102"/>
      <p:italic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255" autoAdjust="0"/>
  </p:normalViewPr>
  <p:slideViewPr>
    <p:cSldViewPr>
      <p:cViewPr varScale="1">
        <p:scale>
          <a:sx n="78" d="100"/>
          <a:sy n="78" d="100"/>
        </p:scale>
        <p:origin x="-1733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font" Target="fonts/font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2.fntdata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Behold Bootstrap!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August 6,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Pains of HW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20282" y="5652848"/>
            <a:ext cx="7855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Plan HTML + CSS makes layout building challenging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(Probably) Feel About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Then Came Bootstrap…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 Bootstrap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/ Grid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two sections are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Sketches</a:t>
            </a:r>
            <a:endParaRPr lang="en-US" dirty="0"/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4</a:t>
            </a:r>
          </a:p>
          <a:p>
            <a:pPr algn="ctr"/>
            <a:r>
              <a:rPr lang="en-US" b="1" smtClean="0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Real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515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Design with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Genius Time!</a:t>
            </a:r>
            <a:endParaRPr lang="en-US" dirty="0"/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</a:t>
            </a:r>
            <a:endParaRPr lang="en-US" dirty="0"/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Bootstrap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4-InstructorLayout)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Responsive (HW)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Bootstrap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next few moments on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site viewportemulator.com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the sites change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display wise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Challenge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Twitter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11586</TotalTime>
  <Words>1561</Words>
  <Application>Microsoft Office PowerPoint</Application>
  <PresentationFormat>On-screen Show (4:3)</PresentationFormat>
  <Paragraphs>417</Paragraphs>
  <Slides>95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Roboto</vt:lpstr>
      <vt:lpstr>Calibri Light</vt:lpstr>
      <vt:lpstr>Calibri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 Dougherty</cp:lastModifiedBy>
  <cp:revision>1472</cp:revision>
  <cp:lastPrinted>2016-01-30T16:23:56Z</cp:lastPrinted>
  <dcterms:created xsi:type="dcterms:W3CDTF">2015-01-20T17:19:00Z</dcterms:created>
  <dcterms:modified xsi:type="dcterms:W3CDTF">2016-08-05T13:21:23Z</dcterms:modified>
</cp:coreProperties>
</file>